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188" r:id="rId2"/>
    <p:sldMasterId id="2147484215" r:id="rId3"/>
    <p:sldMasterId id="2147484228" r:id="rId4"/>
  </p:sldMasterIdLst>
  <p:notesMasterIdLst>
    <p:notesMasterId r:id="rId12"/>
  </p:notesMasterIdLst>
  <p:sldIdLst>
    <p:sldId id="258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16" autoAdjust="0"/>
    <p:restoredTop sz="93728" autoAdjust="0"/>
  </p:normalViewPr>
  <p:slideViewPr>
    <p:cSldViewPr>
      <p:cViewPr varScale="1">
        <p:scale>
          <a:sx n="68" d="100"/>
          <a:sy n="68" d="100"/>
        </p:scale>
        <p:origin x="7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E0DB30-E347-F441-AF02-9DE71AB32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1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7732384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_Text &amp; Tabl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Content slide (alt)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4" name="Picture 3" descr="MO_RGB_whitebackg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1" y="133754"/>
            <a:ext cx="1595101" cy="1459519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24075" y="2276474"/>
            <a:ext cx="3312021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5923900" y="2636912"/>
            <a:ext cx="2768808" cy="367201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3827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_Text &amp; Pictur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Content slide (alt)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4" name="Picture 3" descr="MO_RGB_whitebackg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1" y="133754"/>
            <a:ext cx="1595101" cy="1459519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24075" y="2276474"/>
            <a:ext cx="3312021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23358" y="2636913"/>
            <a:ext cx="2769398" cy="367173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3827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Alternative 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3218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8055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Questions</a:t>
            </a:r>
            <a:br>
              <a:rPr lang="en-GB" dirty="0"/>
            </a:br>
            <a:r>
              <a:rPr lang="en-GB" dirty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3030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Questions </a:t>
            </a:r>
            <a:br>
              <a:rPr lang="en-GB" dirty="0"/>
            </a:br>
            <a:r>
              <a:rPr lang="en-GB" dirty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4252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Alternative title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4196826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480" y="274638"/>
            <a:ext cx="47625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52600" y="1773238"/>
            <a:ext cx="6934200" cy="4751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Alternative title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2487633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480" y="274638"/>
            <a:ext cx="47625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52600" y="1773238"/>
            <a:ext cx="6934200" cy="4751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24075" y="2276474"/>
            <a:ext cx="6840413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86476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480" y="274638"/>
            <a:ext cx="47625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24075" y="2276474"/>
            <a:ext cx="3312021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652120" y="2276474"/>
            <a:ext cx="3312021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22819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52600" y="1773238"/>
            <a:ext cx="6934200" cy="4751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349250"/>
            <a:ext cx="69723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14500" y="1774825"/>
            <a:ext cx="69723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24075" y="2276474"/>
            <a:ext cx="3312021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5923900" y="2636912"/>
            <a:ext cx="2768808" cy="367201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1569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24075" y="2276474"/>
            <a:ext cx="3312021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23358" y="2636913"/>
            <a:ext cx="2769398" cy="367173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08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_One Column Tex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Content slide (alt)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4" name="Picture 3" descr="MO_RGB_whitebackg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1" y="133754"/>
            <a:ext cx="1595101" cy="1459519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24075" y="2276474"/>
            <a:ext cx="6840413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5357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_Two Column Tex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Content slide (alt)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4" name="Picture 3" descr="MO_RGB_whitebackg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1" y="133754"/>
            <a:ext cx="1595101" cy="1459519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24075" y="2276474"/>
            <a:ext cx="3312021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652120" y="2276474"/>
            <a:ext cx="3312021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3827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75" r:id="rId1"/>
    <p:sldLayoutId id="2147484174" r:id="rId2"/>
    <p:sldLayoutId id="2147484176" r:id="rId3"/>
    <p:sldLayoutId id="2147484173" r:id="rId4"/>
    <p:sldLayoutId id="2147484182" r:id="rId5"/>
    <p:sldLayoutId id="2147484183" r:id="rId6"/>
    <p:sldLayoutId id="2147484184" r:id="rId7"/>
    <p:sldLayoutId id="2147484181" r:id="rId8"/>
    <p:sldLayoutId id="2147484185" r:id="rId9"/>
    <p:sldLayoutId id="2147484186" r:id="rId10"/>
    <p:sldLayoutId id="2147484187" r:id="rId11"/>
    <p:sldLayoutId id="2147484177" r:id="rId12"/>
    <p:sldLayoutId id="2147484178" r:id="rId13"/>
    <p:sldLayoutId id="2147484179" r:id="rId14"/>
    <p:sldLayoutId id="2147484180" r:id="rId15"/>
  </p:sldLayoutIdLst>
  <p:transition spd="med">
    <p:fade/>
  </p:transition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14500" y="349250"/>
            <a:ext cx="6972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1774825"/>
            <a:ext cx="6972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23850" y="6551613"/>
            <a:ext cx="2894013" cy="23018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+mn-ea"/>
                <a:cs typeface="+mn-cs"/>
              </a:rPr>
              <a:t>© Crown copyright   Met Office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14500" y="349250"/>
            <a:ext cx="6972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1774825"/>
            <a:ext cx="6972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23850" y="6551613"/>
            <a:ext cx="2894013" cy="23018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+mn-ea"/>
                <a:cs typeface="+mn-cs"/>
              </a:rPr>
              <a:t>© Crown copyright   Met Office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714500" y="349250"/>
            <a:ext cx="6972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1774825"/>
            <a:ext cx="6972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23850" y="6551613"/>
            <a:ext cx="2894013" cy="23018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+mn-ea"/>
                <a:cs typeface="+mn-cs"/>
              </a:rPr>
              <a:t>© Crown copyright   Met Office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Impact Based Forecasting and </a:t>
            </a:r>
            <a:br>
              <a:rPr lang="en-US" sz="3200" dirty="0"/>
            </a:br>
            <a:r>
              <a:rPr lang="en-US" sz="3200" dirty="0"/>
              <a:t>Risk Based Warnings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 Bevan and Chris Tubbs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Session 3 - 01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71486615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5350"/>
          <a:stretch>
            <a:fillRect/>
          </a:stretch>
        </p:blipFill>
        <p:spPr bwMode="auto">
          <a:xfrm>
            <a:off x="1616147" y="504056"/>
            <a:ext cx="7492357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108520" y="2492896"/>
            <a:ext cx="1907704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All weather types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5492" y="1"/>
            <a:ext cx="65985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2492896"/>
            <a:ext cx="1728192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Wind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492896"/>
            <a:ext cx="1728192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Rain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647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89117"/>
            <a:ext cx="1728192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Snow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7196221" cy="576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89117"/>
            <a:ext cx="1728192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459" y="260648"/>
            <a:ext cx="750354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89117"/>
            <a:ext cx="1728192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Fog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575" y="1772816"/>
            <a:ext cx="7549982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MetOffice">
      <a:dk1>
        <a:srgbClr val="000000"/>
      </a:dk1>
      <a:lt1>
        <a:srgbClr val="FFFFFF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878800"/>
      </a:accent3>
      <a:accent4>
        <a:srgbClr val="9CA299"/>
      </a:accent4>
      <a:accent5>
        <a:srgbClr val="ED2939"/>
      </a:accent5>
      <a:accent6>
        <a:srgbClr val="B9DB0E"/>
      </a:accent6>
      <a:hlink>
        <a:srgbClr val="9CA299"/>
      </a:hlink>
      <a:folHlink>
        <a:srgbClr val="ED2939"/>
      </a:folHlink>
    </a:clrScheme>
    <a:fontScheme name="MetOffice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MetOffice">
      <a:dk1>
        <a:srgbClr val="000000"/>
      </a:dk1>
      <a:lt1>
        <a:srgbClr val="FFFFFF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878800"/>
      </a:accent3>
      <a:accent4>
        <a:srgbClr val="9CA299"/>
      </a:accent4>
      <a:accent5>
        <a:srgbClr val="ED2939"/>
      </a:accent5>
      <a:accent6>
        <a:srgbClr val="B9DB0E"/>
      </a:accent6>
      <a:hlink>
        <a:srgbClr val="9CA299"/>
      </a:hlink>
      <a:folHlink>
        <a:srgbClr val="ED2939"/>
      </a:folHlink>
    </a:clrScheme>
    <a:fontScheme name="MetOffice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MetOffice">
      <a:dk1>
        <a:srgbClr val="000000"/>
      </a:dk1>
      <a:lt1>
        <a:srgbClr val="FFFFFF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878800"/>
      </a:accent3>
      <a:accent4>
        <a:srgbClr val="9CA299"/>
      </a:accent4>
      <a:accent5>
        <a:srgbClr val="ED2939"/>
      </a:accent5>
      <a:accent6>
        <a:srgbClr val="B9DB0E"/>
      </a:accent6>
      <a:hlink>
        <a:srgbClr val="9CA299"/>
      </a:hlink>
      <a:folHlink>
        <a:srgbClr val="ED2939"/>
      </a:folHlink>
    </a:clrScheme>
    <a:fontScheme name="MetOffice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METcorporate</Template>
  <TotalTime>592</TotalTime>
  <Words>23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Blank master</vt:lpstr>
      <vt:lpstr>Custom Design</vt:lpstr>
      <vt:lpstr>1_Custom Design</vt:lpstr>
      <vt:lpstr>2_Custom Design</vt:lpstr>
      <vt:lpstr>Impact Based Forecasting and  Risk Based Warnings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helen.chater</dc:creator>
  <dc:description>submitted 26.7.2005     CHG015666 refers</dc:description>
  <cp:lastModifiedBy>Schoongezich Guest</cp:lastModifiedBy>
  <cp:revision>79</cp:revision>
  <cp:lastPrinted>2004-10-15T09:34:20Z</cp:lastPrinted>
  <dcterms:created xsi:type="dcterms:W3CDTF">2009-08-03T14:32:49Z</dcterms:created>
  <dcterms:modified xsi:type="dcterms:W3CDTF">2016-11-01T14:47:33Z</dcterms:modified>
</cp:coreProperties>
</file>